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CFDCA-FA79-4E5F-A426-C13D5F453BAA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84571-6B1D-4C92-8E39-94AE30CC0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8239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CFDCA-FA79-4E5F-A426-C13D5F453BAA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84571-6B1D-4C92-8E39-94AE30CC0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194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CFDCA-FA79-4E5F-A426-C13D5F453BAA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84571-6B1D-4C92-8E39-94AE30CC0F97}" type="slidenum">
              <a:rPr lang="it-IT" smtClean="0"/>
              <a:t>‹N›</a:t>
            </a:fld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5059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CFDCA-FA79-4E5F-A426-C13D5F453BAA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84571-6B1D-4C92-8E39-94AE30CC0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884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CFDCA-FA79-4E5F-A426-C13D5F453BAA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84571-6B1D-4C92-8E39-94AE30CC0F97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38828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CFDCA-FA79-4E5F-A426-C13D5F453BAA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84571-6B1D-4C92-8E39-94AE30CC0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35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CFDCA-FA79-4E5F-A426-C13D5F453BAA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84571-6B1D-4C92-8E39-94AE30CC0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9565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CFDCA-FA79-4E5F-A426-C13D5F453BAA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84571-6B1D-4C92-8E39-94AE30CC0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370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CFDCA-FA79-4E5F-A426-C13D5F453BAA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84571-6B1D-4C92-8E39-94AE30CC0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5397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CFDCA-FA79-4E5F-A426-C13D5F453BAA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84571-6B1D-4C92-8E39-94AE30CC0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3691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CFDCA-FA79-4E5F-A426-C13D5F453BAA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84571-6B1D-4C92-8E39-94AE30CC0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6849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CFDCA-FA79-4E5F-A426-C13D5F453BAA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84571-6B1D-4C92-8E39-94AE30CC0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4048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CFDCA-FA79-4E5F-A426-C13D5F453BAA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84571-6B1D-4C92-8E39-94AE30CC0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9991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CFDCA-FA79-4E5F-A426-C13D5F453BAA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84571-6B1D-4C92-8E39-94AE30CC0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485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CFDCA-FA79-4E5F-A426-C13D5F453BAA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84571-6B1D-4C92-8E39-94AE30CC0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558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CFDCA-FA79-4E5F-A426-C13D5F453BAA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84571-6B1D-4C92-8E39-94AE30CC0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7865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CFDCA-FA79-4E5F-A426-C13D5F453BAA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6484571-6B1D-4C92-8E39-94AE30CC0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487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E717D7-A511-4EDB-BD1F-C36DF53D79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HOMEWORK 1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D5E6E5E-F991-4C66-AD5C-BE767C317B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/>
              <a:t>Federica Martello</a:t>
            </a:r>
          </a:p>
          <a:p>
            <a:r>
              <a:rPr lang="it-IT"/>
              <a:t>O46002249</a:t>
            </a:r>
          </a:p>
        </p:txBody>
      </p:sp>
    </p:spTree>
    <p:extLst>
      <p:ext uri="{BB962C8B-B14F-4D97-AF65-F5344CB8AC3E}">
        <p14:creationId xmlns:p14="http://schemas.microsoft.com/office/powerpoint/2010/main" val="2618492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6DC4FC-91BF-4022-A944-66E2E004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it-IT" dirty="0"/>
              <a:t>Cerca gli ingredienti: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CE41470-BA38-45D5-A860-FDC308BE9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151" y="477456"/>
            <a:ext cx="3221697" cy="590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65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DE78D-2FDB-4036-A6B4-01F25A470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it-IT" dirty="0" err="1"/>
              <a:t>Fetch_ingredients.php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168E54A-F515-4077-BB13-575BCF741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95" t="8439" r="39715" b="39916"/>
          <a:stretch/>
        </p:blipFill>
        <p:spPr>
          <a:xfrm>
            <a:off x="2785640" y="1300912"/>
            <a:ext cx="6620719" cy="425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1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87DC67-A99A-4CDB-887D-156E4D19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it-IT" dirty="0" err="1"/>
              <a:t>Whats_inside.php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AA6A348-C545-4CA3-9C04-3A82F9DB9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6" t="8889" r="43418" b="22194"/>
          <a:stretch/>
        </p:blipFill>
        <p:spPr>
          <a:xfrm>
            <a:off x="116899" y="1320800"/>
            <a:ext cx="5979101" cy="454242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25DF4F5-44D3-4D0F-B3C5-1A653AF18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6" t="11823" r="43988" b="9368"/>
          <a:stretch/>
        </p:blipFill>
        <p:spPr>
          <a:xfrm>
            <a:off x="6212899" y="989802"/>
            <a:ext cx="5884922" cy="520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78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4B870C-EDC0-408B-BC68-B35906A0F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it-IT" dirty="0"/>
              <a:t>Galleria foto (UNSPLASH):</a:t>
            </a:r>
          </a:p>
        </p:txBody>
      </p:sp>
      <p:pic>
        <p:nvPicPr>
          <p:cNvPr id="4" name="Immagine 3" descr="Immagine che contiene testo, cibo, diverso, piatto&#10;&#10;Descrizione generata automaticamente">
            <a:extLst>
              <a:ext uri="{FF2B5EF4-FFF2-40B4-BE49-F238E27FC236}">
                <a16:creationId xmlns:a16="http://schemas.microsoft.com/office/drawing/2014/main" id="{4CB1A96A-5684-47AA-BD6A-290ADA7BE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938" y="685800"/>
            <a:ext cx="362612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25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6A012A-5687-47DC-AD87-70943153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it-IT" dirty="0" err="1"/>
              <a:t>Fetch_unsplash.php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880B100-87D8-4477-9B81-200E26AA6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20" t="8102" r="33164" b="34177"/>
          <a:stretch/>
        </p:blipFill>
        <p:spPr>
          <a:xfrm>
            <a:off x="2661669" y="1293470"/>
            <a:ext cx="6868661" cy="42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56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D62A73-E192-4935-95A1-B622B2874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it-IT" dirty="0"/>
              <a:t>Ricette (SPOONACULAR):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5F896C69-85C5-4E0B-8869-00CA7EB20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719" y="660400"/>
            <a:ext cx="6734562" cy="589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90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90F15A-23AF-40BB-A5C8-2487E757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it-IT" dirty="0" err="1"/>
              <a:t>Fetch_ricette.php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3AF0F30-BDB9-4E23-9D7B-ACFD41463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15" t="7933" r="18355" b="32996"/>
          <a:stretch/>
        </p:blipFill>
        <p:spPr>
          <a:xfrm>
            <a:off x="1526315" y="1160362"/>
            <a:ext cx="9139369" cy="453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2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D54FDF-174C-4856-A2D0-7A05DA74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it-IT" dirty="0" err="1"/>
              <a:t>Sign</a:t>
            </a:r>
            <a:r>
              <a:rPr lang="it-IT" dirty="0"/>
              <a:t> up: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120AC29-4FA4-4181-ACEC-DB216DD45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3" y="847725"/>
            <a:ext cx="10303634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41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3DDC010-222D-4299-A87F-CFB7B0A3C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6" t="8776" r="22341" b="19663"/>
          <a:stretch/>
        </p:blipFill>
        <p:spPr>
          <a:xfrm>
            <a:off x="231495" y="2419467"/>
            <a:ext cx="7592992" cy="426979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588EB55-DE69-46ED-A859-72CFA8C636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5" t="9958" r="30506" b="9029"/>
          <a:stretch/>
        </p:blipFill>
        <p:spPr>
          <a:xfrm>
            <a:off x="5582854" y="168734"/>
            <a:ext cx="6377651" cy="466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77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2BDE8B-1555-4FCB-97F0-BB0B023C3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it-IT" dirty="0"/>
              <a:t>Login:</a:t>
            </a:r>
          </a:p>
        </p:txBody>
      </p:sp>
      <p:pic>
        <p:nvPicPr>
          <p:cNvPr id="4" name="Immagine 3" descr="Immagine che contiene testo, cibo, interni, patatinefritte&#10;&#10;Descrizione generata automaticamente">
            <a:extLst>
              <a:ext uri="{FF2B5EF4-FFF2-40B4-BE49-F238E27FC236}">
                <a16:creationId xmlns:a16="http://schemas.microsoft.com/office/drawing/2014/main" id="{38736ED9-80A8-4CD5-A2C8-54AA022B7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61" y="598933"/>
            <a:ext cx="9474678" cy="566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77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B24BB138-C5D0-4A4D-A95D-8E3B4134B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21" r="73133" b="75021"/>
          <a:stretch/>
        </p:blipFill>
        <p:spPr>
          <a:xfrm>
            <a:off x="4458182" y="254643"/>
            <a:ext cx="3275635" cy="868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C3DA469-E18E-4720-B2C5-11C79DC005CC}"/>
              </a:ext>
            </a:extLst>
          </p:cNvPr>
          <p:cNvSpPr txBox="1"/>
          <p:nvPr/>
        </p:nvSpPr>
        <p:spPr>
          <a:xfrm>
            <a:off x="3248628" y="1365812"/>
            <a:ext cx="5694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Food Delivery è un sito per ordinare cibo a domicilio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ADE5D63-239B-4AC7-8148-651A447C1B0A}"/>
              </a:ext>
            </a:extLst>
          </p:cNvPr>
          <p:cNvSpPr txBox="1"/>
          <p:nvPr/>
        </p:nvSpPr>
        <p:spPr>
          <a:xfrm>
            <a:off x="4667490" y="1793546"/>
            <a:ext cx="285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Funzioni</a:t>
            </a:r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2BE0F074-DBE0-45D2-AEDD-45A22B443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15" t="23460" r="47026" b="33840"/>
          <a:stretch/>
        </p:blipFill>
        <p:spPr>
          <a:xfrm>
            <a:off x="2201200" y="2303362"/>
            <a:ext cx="1290496" cy="375282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471DEC5-A9FE-4F6D-8729-9C63B5AA8107}"/>
              </a:ext>
            </a:extLst>
          </p:cNvPr>
          <p:cNvSpPr txBox="1"/>
          <p:nvPr/>
        </p:nvSpPr>
        <p:spPr>
          <a:xfrm>
            <a:off x="3576577" y="2514335"/>
            <a:ext cx="590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È possibile consultare una selezione di ricette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5DA7244-D7DA-4BD0-9FDF-A3BE93C25FA8}"/>
              </a:ext>
            </a:extLst>
          </p:cNvPr>
          <p:cNvSpPr txBox="1"/>
          <p:nvPr/>
        </p:nvSpPr>
        <p:spPr>
          <a:xfrm>
            <a:off x="3576577" y="3478192"/>
            <a:ext cx="293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Galleria di foto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7229251-2B81-43B1-BA22-FB995DA467D4}"/>
              </a:ext>
            </a:extLst>
          </p:cNvPr>
          <p:cNvSpPr txBox="1"/>
          <p:nvPr/>
        </p:nvSpPr>
        <p:spPr>
          <a:xfrm>
            <a:off x="3576577" y="4442049"/>
            <a:ext cx="4676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Nuovi ordini e riepilogo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28ED18A-D0DF-441C-84C0-B1021F5463A8}"/>
              </a:ext>
            </a:extLst>
          </p:cNvPr>
          <p:cNvSpPr txBox="1"/>
          <p:nvPr/>
        </p:nvSpPr>
        <p:spPr>
          <a:xfrm>
            <a:off x="3576577" y="5278056"/>
            <a:ext cx="4560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Selezione dei prodotti in base agli ingredienti desiderati</a:t>
            </a:r>
          </a:p>
        </p:txBody>
      </p:sp>
    </p:spTree>
    <p:extLst>
      <p:ext uri="{BB962C8B-B14F-4D97-AF65-F5344CB8AC3E}">
        <p14:creationId xmlns:p14="http://schemas.microsoft.com/office/powerpoint/2010/main" val="646576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19B8EA9-72AE-4C7E-A59D-3E65B690C3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10" t="8889" r="53006" b="17468"/>
          <a:stretch/>
        </p:blipFill>
        <p:spPr>
          <a:xfrm>
            <a:off x="3769489" y="434504"/>
            <a:ext cx="4653022" cy="59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72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1ED4EE-009A-4ADA-8B76-F58125CF9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Diagramma 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20C3767-05EE-4E80-97C3-B73A27D87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43" y="1171575"/>
            <a:ext cx="8804114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95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930C464-6816-4A6D-A1F1-8D35BE847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16" y="206632"/>
            <a:ext cx="2439167" cy="6444736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5BAC08F5-6AFF-49BC-9B93-FA8B45C4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4" y="206632"/>
            <a:ext cx="8596668" cy="1320800"/>
          </a:xfrm>
        </p:spPr>
        <p:txBody>
          <a:bodyPr/>
          <a:lstStyle/>
          <a:p>
            <a:r>
              <a:rPr lang="it-IT" dirty="0"/>
              <a:t>Nuovo ordine:</a:t>
            </a:r>
          </a:p>
        </p:txBody>
      </p:sp>
    </p:spTree>
    <p:extLst>
      <p:ext uri="{BB962C8B-B14F-4D97-AF65-F5344CB8AC3E}">
        <p14:creationId xmlns:p14="http://schemas.microsoft.com/office/powerpoint/2010/main" val="3155221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3943EE3-7189-49D4-A04A-F8B6748ED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35" t="9789" r="55380" b="20675"/>
          <a:stretch/>
        </p:blipFill>
        <p:spPr>
          <a:xfrm>
            <a:off x="509285" y="208344"/>
            <a:ext cx="4606725" cy="47687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85D5028-FFD3-42C9-A32E-5C50F09706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5" t="17721" r="32785" b="17300"/>
          <a:stretch/>
        </p:blipFill>
        <p:spPr>
          <a:xfrm>
            <a:off x="4641447" y="2303362"/>
            <a:ext cx="7361500" cy="4456253"/>
          </a:xfrm>
          <a:prstGeom prst="rect">
            <a:avLst/>
          </a:prstGeom>
        </p:spPr>
      </p:pic>
      <p:sp>
        <p:nvSpPr>
          <p:cNvPr id="8" name="Titolo 7">
            <a:extLst>
              <a:ext uri="{FF2B5EF4-FFF2-40B4-BE49-F238E27FC236}">
                <a16:creationId xmlns:a16="http://schemas.microsoft.com/office/drawing/2014/main" id="{BE18E8BE-3A83-4CCD-8100-C20676724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82" y="208344"/>
            <a:ext cx="8596668" cy="1320800"/>
          </a:xfrm>
        </p:spPr>
        <p:txBody>
          <a:bodyPr/>
          <a:lstStyle/>
          <a:p>
            <a:r>
              <a:rPr lang="it-IT" dirty="0" err="1"/>
              <a:t>Create_order.php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4749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33749E-42E7-4A33-92AB-E36D730EF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49" y="181337"/>
            <a:ext cx="8596668" cy="1320800"/>
          </a:xfrm>
        </p:spPr>
        <p:txBody>
          <a:bodyPr/>
          <a:lstStyle/>
          <a:p>
            <a:r>
              <a:rPr lang="it-IT" dirty="0" err="1"/>
              <a:t>Get_order_information.php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FFBA539-006D-455F-B237-D46372C95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1" t="8270" r="5349" b="35190"/>
          <a:stretch/>
        </p:blipFill>
        <p:spPr>
          <a:xfrm>
            <a:off x="655898" y="1490240"/>
            <a:ext cx="10880203" cy="387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5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141292-3616-416E-8291-A3F22E9B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Complete_order.php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05AF893-12E6-46E4-A6A9-1EB84A099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29" t="10465" r="25664" b="44978"/>
          <a:stretch/>
        </p:blipFill>
        <p:spPr>
          <a:xfrm>
            <a:off x="2380526" y="1769296"/>
            <a:ext cx="7430948" cy="331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42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2ECCD-0DCF-4A25-ADAE-3849674FA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24" y="181337"/>
            <a:ext cx="8596668" cy="1320800"/>
          </a:xfrm>
        </p:spPr>
        <p:txBody>
          <a:bodyPr/>
          <a:lstStyle/>
          <a:p>
            <a:r>
              <a:rPr lang="it-IT" dirty="0"/>
              <a:t>Riepilogo ordini: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E0FC4E1-A65A-423B-A27A-30C5DB807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268" y="225706"/>
            <a:ext cx="4437463" cy="640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74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3129F-95C0-4EBB-A869-B8BCA088B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it-IT" dirty="0" err="1"/>
              <a:t>Fetch_orders.php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A3063AC-8E05-44CA-85E3-37B1994CC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1" t="8271" r="44937" b="17469"/>
          <a:stretch/>
        </p:blipFill>
        <p:spPr>
          <a:xfrm>
            <a:off x="161284" y="1147938"/>
            <a:ext cx="5773432" cy="487583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1D1D98D-5541-4B42-B16D-61CD40DA3F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6" t="9620" r="41994" b="7004"/>
          <a:stretch/>
        </p:blipFill>
        <p:spPr>
          <a:xfrm>
            <a:off x="6096000" y="882569"/>
            <a:ext cx="6030410" cy="540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39616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106</Words>
  <Application>Microsoft Office PowerPoint</Application>
  <PresentationFormat>Widescreen</PresentationFormat>
  <Paragraphs>25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4" baseType="lpstr">
      <vt:lpstr>Arial</vt:lpstr>
      <vt:lpstr>Trebuchet MS</vt:lpstr>
      <vt:lpstr>Wingdings 3</vt:lpstr>
      <vt:lpstr>Sfaccettatura</vt:lpstr>
      <vt:lpstr>HOMEWORK 1</vt:lpstr>
      <vt:lpstr>Presentazione standard di PowerPoint</vt:lpstr>
      <vt:lpstr>Diagramma ER</vt:lpstr>
      <vt:lpstr>Nuovo ordine:</vt:lpstr>
      <vt:lpstr>Create_order.php</vt:lpstr>
      <vt:lpstr>Get_order_information.php</vt:lpstr>
      <vt:lpstr>Complete_order.php</vt:lpstr>
      <vt:lpstr>Riepilogo ordini:</vt:lpstr>
      <vt:lpstr>Fetch_orders.php</vt:lpstr>
      <vt:lpstr>Cerca gli ingredienti:</vt:lpstr>
      <vt:lpstr>Fetch_ingredients.php</vt:lpstr>
      <vt:lpstr>Whats_inside.php</vt:lpstr>
      <vt:lpstr>Galleria foto (UNSPLASH):</vt:lpstr>
      <vt:lpstr>Fetch_unsplash.php</vt:lpstr>
      <vt:lpstr>Ricette (SPOONACULAR):</vt:lpstr>
      <vt:lpstr>Fetch_ricette.php</vt:lpstr>
      <vt:lpstr>Sign up:</vt:lpstr>
      <vt:lpstr>Presentazione standard di PowerPoint</vt:lpstr>
      <vt:lpstr>Login: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1</dc:title>
  <dc:creator>Federica Martello</dc:creator>
  <cp:lastModifiedBy>Federica Martello</cp:lastModifiedBy>
  <cp:revision>12</cp:revision>
  <dcterms:created xsi:type="dcterms:W3CDTF">2021-05-24T18:13:27Z</dcterms:created>
  <dcterms:modified xsi:type="dcterms:W3CDTF">2021-05-24T20:19:08Z</dcterms:modified>
</cp:coreProperties>
</file>